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0" r:id="rId2"/>
    <p:sldId id="257" r:id="rId3"/>
    <p:sldId id="259" r:id="rId4"/>
    <p:sldId id="262" r:id="rId5"/>
    <p:sldId id="276" r:id="rId6"/>
    <p:sldId id="263" r:id="rId7"/>
    <p:sldId id="264" r:id="rId8"/>
    <p:sldId id="266" r:id="rId9"/>
    <p:sldId id="265" r:id="rId10"/>
    <p:sldId id="267" r:id="rId11"/>
    <p:sldId id="282" r:id="rId12"/>
    <p:sldId id="269" r:id="rId13"/>
    <p:sldId id="270" r:id="rId14"/>
    <p:sldId id="271" r:id="rId15"/>
    <p:sldId id="283" r:id="rId16"/>
    <p:sldId id="278" r:id="rId17"/>
    <p:sldId id="272" r:id="rId18"/>
    <p:sldId id="281" r:id="rId19"/>
    <p:sldId id="280" r:id="rId20"/>
    <p:sldId id="279" r:id="rId21"/>
    <p:sldId id="274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9B3DB-3340-6F9D-A863-92FA9B06C3E9}" v="3" dt="2022-12-08T15:42:12.940"/>
    <p1510:client id="{183FDCD6-A2BD-4A83-9E7D-F4D44FA65523}" v="70" dt="2022-12-08T09:34:24.498"/>
    <p1510:client id="{2321FE3F-CE62-4F1E-5C37-0E405F1DCFA2}" v="258" dt="2022-12-07T23:48:58.024"/>
    <p1510:client id="{35C4557F-4147-3643-F24A-ED2A3A000B82}" v="166" dt="2022-12-08T09:41:02.455"/>
    <p1510:client id="{42AD3FA6-E56E-CC93-43E2-79CEE29D4C26}" v="230" dt="2022-12-08T16:05:15.907"/>
    <p1510:client id="{5029A243-A295-6D94-7CF6-25FABC484E68}" v="66" dt="2022-12-08T04:07:46.537"/>
    <p1510:client id="{FEB32CE2-53F6-A2D1-DE8A-3071501E641A}" v="172" dt="2022-12-08T10:23:42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3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88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3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1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-generator.com/" TargetMode="External"/><Relationship Id="rId2" Type="http://schemas.openxmlformats.org/officeDocument/2006/relationships/hyperlink" Target="https://fullcalendar.io/docs/react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edium.com/@MichelePicozzi/create-a-share-social-icon-button-for-react-referencing-the-dom-element-f1157ceea37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5D8F8-1845-4F31-EF21-5E5ED135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NU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5D4CF-8A95-7E0C-6262-E72E576A8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69" y="3261498"/>
            <a:ext cx="4443473" cy="2287467"/>
          </a:xfrm>
        </p:spPr>
        <p:txBody>
          <a:bodyPr vert="horz" lIns="91440" tIns="45720" rIns="91440" bIns="45720" rtlCol="0" anchor="t" anchorCtr="1">
            <a:no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Varsha Reddy </a:t>
            </a:r>
            <a:r>
              <a:rPr lang="en-US" sz="2000" err="1">
                <a:solidFill>
                  <a:schemeClr val="bg1"/>
                </a:solidFill>
              </a:rPr>
              <a:t>Kumbham</a:t>
            </a:r>
            <a:r>
              <a:rPr lang="en-US" sz="2000">
                <a:solidFill>
                  <a:schemeClr val="bg1"/>
                </a:solidFill>
              </a:rPr>
              <a:t> - 002762752</a:t>
            </a:r>
            <a:endParaRPr lang="en-US"/>
          </a:p>
          <a:p>
            <a:pPr algn="l"/>
            <a:r>
              <a:rPr lang="en-US" sz="2000">
                <a:solidFill>
                  <a:schemeClr val="bg1"/>
                </a:solidFill>
              </a:rPr>
              <a:t>Devika Boddu - 002727628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Sindhura Bandaru -002727624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Sahithi Gaddam- 002766983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BB61A4-5FBB-0BD8-49FE-87FEAB864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2BD445-A701-B7D5-BCCE-396A4DE85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58" y="1271016"/>
            <a:ext cx="7346328" cy="4315968"/>
          </a:xfrm>
          <a:prstGeom prst="rect">
            <a:avLst/>
          </a:prstGeom>
        </p:spPr>
      </p:pic>
      <p:sp>
        <p:nvSpPr>
          <p:cNvPr id="16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9393C-CAB3-0B6E-E899-2365F7E2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399493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535E1E-5602-9DB1-8B20-92398435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059" y="1271016"/>
            <a:ext cx="7253727" cy="43159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736F3-65F6-BDDA-9E14-537F1631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>
                <a:solidFill>
                  <a:srgbClr val="FFFFFF"/>
                </a:solidFill>
              </a:rPr>
              <a:t>EVENTS DASHBOARD</a:t>
            </a:r>
          </a:p>
        </p:txBody>
      </p:sp>
    </p:spTree>
    <p:extLst>
      <p:ext uri="{BB962C8B-B14F-4D97-AF65-F5344CB8AC3E}">
        <p14:creationId xmlns:p14="http://schemas.microsoft.com/office/powerpoint/2010/main" val="295857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CA755906-3A1B-434D-9E68-9EFCEBBC2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46498A-BA26-3D7C-8E5F-ACBDF19AB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" b="2"/>
          <a:stretch/>
        </p:blipFill>
        <p:spPr>
          <a:xfrm>
            <a:off x="1910364" y="1271016"/>
            <a:ext cx="8371272" cy="4315968"/>
          </a:xfrm>
          <a:prstGeom prst="rect">
            <a:avLst/>
          </a:prstGeom>
        </p:spPr>
      </p:pic>
      <p:sp>
        <p:nvSpPr>
          <p:cNvPr id="19" name="Oval 12">
            <a:extLst>
              <a:ext uri="{FF2B5EF4-FFF2-40B4-BE49-F238E27FC236}">
                <a16:creationId xmlns:a16="http://schemas.microsoft.com/office/drawing/2014/main" id="{055A0380-F687-418F-A09C-C21C29733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978A1-5B16-9FF1-593F-4FAFDE3C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Registered events</a:t>
            </a:r>
          </a:p>
        </p:txBody>
      </p:sp>
    </p:spTree>
    <p:extLst>
      <p:ext uri="{BB962C8B-B14F-4D97-AF65-F5344CB8AC3E}">
        <p14:creationId xmlns:p14="http://schemas.microsoft.com/office/powerpoint/2010/main" val="313863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326A97-1C4B-AE98-4FAD-1F18A5AF1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22" y="1271016"/>
            <a:ext cx="7315201" cy="43159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FAAF4-E5BF-5082-1E92-7CA12777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View event</a:t>
            </a:r>
          </a:p>
        </p:txBody>
      </p:sp>
    </p:spTree>
    <p:extLst>
      <p:ext uri="{BB962C8B-B14F-4D97-AF65-F5344CB8AC3E}">
        <p14:creationId xmlns:p14="http://schemas.microsoft.com/office/powerpoint/2010/main" val="253149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B8780F-EB81-6EAA-AC3C-019EFAA5A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81" y="1271016"/>
            <a:ext cx="7193282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C1BE8-5EB8-8978-DD3F-70AD2059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VIEW MAP</a:t>
            </a:r>
          </a:p>
        </p:txBody>
      </p:sp>
    </p:spTree>
    <p:extLst>
      <p:ext uri="{BB962C8B-B14F-4D97-AF65-F5344CB8AC3E}">
        <p14:creationId xmlns:p14="http://schemas.microsoft.com/office/powerpoint/2010/main" val="278322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E2A637-1F91-6DB1-4D3E-66D9E9C74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482" y="1271016"/>
            <a:ext cx="7638881" cy="43159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EC0E8-A07C-8467-D927-E970FAE0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EVENT SHARING</a:t>
            </a:r>
          </a:p>
        </p:txBody>
      </p:sp>
    </p:spTree>
    <p:extLst>
      <p:ext uri="{BB962C8B-B14F-4D97-AF65-F5344CB8AC3E}">
        <p14:creationId xmlns:p14="http://schemas.microsoft.com/office/powerpoint/2010/main" val="1177561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CCA0A7-3F67-261A-A8E3-CD2FD8BB6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FD6A9-16C3-6172-2D7E-15AB8DF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>
                <a:solidFill>
                  <a:srgbClr val="FFFFFF"/>
                </a:solidFill>
              </a:rPr>
              <a:t>Interested Events</a:t>
            </a:r>
          </a:p>
        </p:txBody>
      </p:sp>
    </p:spTree>
    <p:extLst>
      <p:ext uri="{BB962C8B-B14F-4D97-AF65-F5344CB8AC3E}">
        <p14:creationId xmlns:p14="http://schemas.microsoft.com/office/powerpoint/2010/main" val="274290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522C4B-27D9-C777-11A4-C05645B74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E9CD3-57B5-21A5-AB46-4D2650A5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>
                <a:solidFill>
                  <a:srgbClr val="FFFFFF"/>
                </a:solidFill>
              </a:rPr>
              <a:t>calendar</a:t>
            </a:r>
          </a:p>
        </p:txBody>
      </p:sp>
    </p:spTree>
    <p:extLst>
      <p:ext uri="{BB962C8B-B14F-4D97-AF65-F5344CB8AC3E}">
        <p14:creationId xmlns:p14="http://schemas.microsoft.com/office/powerpoint/2010/main" val="137142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886DD6-22DC-BC54-A69B-207FAFE89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272047"/>
            <a:ext cx="7915425" cy="43139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E894A-0AE5-8FB8-DFAF-3A0E7EE7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ADMIN PROFILE</a:t>
            </a:r>
          </a:p>
        </p:txBody>
      </p:sp>
    </p:spTree>
    <p:extLst>
      <p:ext uri="{BB962C8B-B14F-4D97-AF65-F5344CB8AC3E}">
        <p14:creationId xmlns:p14="http://schemas.microsoft.com/office/powerpoint/2010/main" val="1948699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903BE4B-194C-D505-E55C-993EEB722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8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6ABF-47CD-78B3-9539-58F9574B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ADMIN PROFILE</a:t>
            </a:r>
          </a:p>
        </p:txBody>
      </p:sp>
    </p:spTree>
    <p:extLst>
      <p:ext uri="{BB962C8B-B14F-4D97-AF65-F5344CB8AC3E}">
        <p14:creationId xmlns:p14="http://schemas.microsoft.com/office/powerpoint/2010/main" val="80452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B737A9-7C08-43DB-0437-EA92FB4B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F9F30-BFCC-3F1E-9F46-BB2785C3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As an University Student, it is difficult to gather information about events from various social media websites such as Facebook, Instagram, WhatsApp etc.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 overcome this problem, we developed a handy website that aggregates all university activities and displays them on a single dashboard for the user's convenience.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0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0AC800-E0D9-FAB2-2EA9-6CCFD721D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9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B6985-D711-28BF-171D-9F3F399F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blogs</a:t>
            </a:r>
          </a:p>
        </p:txBody>
      </p:sp>
    </p:spTree>
    <p:extLst>
      <p:ext uri="{BB962C8B-B14F-4D97-AF65-F5344CB8AC3E}">
        <p14:creationId xmlns:p14="http://schemas.microsoft.com/office/powerpoint/2010/main" val="1164499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04AC4-2018-2753-69C9-C6C6B3A9C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16CAE-758D-A3A3-928D-1ACDAF85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3093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AA565-201B-A33B-3B02-FCC82FBB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4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4800" kern="1200" cap="all" spc="200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44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7B332-6EE6-68CD-E0BC-278752C6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err="1">
                <a:solidFill>
                  <a:srgbClr val="FFFFFF"/>
                </a:solidFill>
              </a:rPr>
              <a:t>FeATUReS</a:t>
            </a:r>
            <a:endParaRPr lang="en-US" sz="3000" kern="1200" cap="all" spc="200" baseline="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07B5E-B243-7C96-6845-044BA3E2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427" y="1907695"/>
            <a:ext cx="5320696" cy="318332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Login and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SignUp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Functionality.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Welcome email Notification to the Registered Users.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CRUD Operations on the Events.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 Functionality on the different events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 Event Details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Bookmark/Un bookmark the interested events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Register for an Event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Maps functionality under My Events for navigating to a event location.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Online Sharing of an Event via Facebook, LinkedIn and Twitter.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 the Registered events Schedule under Calendar.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Unregister for a registered event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 User to create/delete a new Event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Display the count of registered users for each event by Admin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 email to Registered users upon deletion of an event by Admin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Responsive UI Design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friendly and easy to access</a:t>
            </a:r>
          </a:p>
        </p:txBody>
      </p:sp>
    </p:spTree>
    <p:extLst>
      <p:ext uri="{BB962C8B-B14F-4D97-AF65-F5344CB8AC3E}">
        <p14:creationId xmlns:p14="http://schemas.microsoft.com/office/powerpoint/2010/main" val="190614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CD47A-9863-6F9A-FA70-5C3C1FB6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External API’s</a:t>
            </a:r>
            <a:r>
              <a:rPr lang="en-US" sz="23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Implemented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5C2A0B5-460D-0BEA-590B-179C2B7C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195" y="2418080"/>
            <a:ext cx="5320696" cy="36305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Mongoose,  MongoDB database in the cloud (Atlas).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Full Calendar IO API.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Google Maps API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6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CD47A-9863-6F9A-FA70-5C3C1FB6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Tech Stack</a:t>
            </a:r>
            <a:endParaRPr lang="en-US" sz="2300" kern="1200" cap="all" spc="200" baseline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5C2A0B5-460D-0BEA-590B-179C2B7C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799" y="1907744"/>
            <a:ext cx="5320696" cy="45387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Node</a:t>
            </a:r>
          </a:p>
          <a:p>
            <a:r>
              <a:rPr lang="en-US">
                <a:ea typeface="+mn-lt"/>
                <a:cs typeface="+mn-lt"/>
              </a:rPr>
              <a:t>Express </a:t>
            </a:r>
          </a:p>
          <a:p>
            <a:r>
              <a:rPr lang="en-US">
                <a:ea typeface="+mn-lt"/>
                <a:cs typeface="+mn-lt"/>
              </a:rPr>
              <a:t>MongoDB</a:t>
            </a:r>
          </a:p>
          <a:p>
            <a:r>
              <a:rPr lang="en-US">
                <a:ea typeface="+mn-lt"/>
                <a:cs typeface="+mn-lt"/>
              </a:rPr>
              <a:t>React</a:t>
            </a:r>
          </a:p>
          <a:p>
            <a:r>
              <a:rPr lang="en-US">
                <a:ea typeface="+mn-lt"/>
                <a:cs typeface="+mn-lt"/>
              </a:rPr>
              <a:t>Redux</a:t>
            </a:r>
          </a:p>
          <a:p>
            <a:r>
              <a:rPr lang="en-US">
                <a:ea typeface="+mn-lt"/>
                <a:cs typeface="+mn-lt"/>
              </a:rPr>
              <a:t>SASS</a:t>
            </a:r>
          </a:p>
          <a:p>
            <a:r>
              <a:rPr lang="en-US">
                <a:ea typeface="+mn-lt"/>
                <a:cs typeface="+mn-lt"/>
              </a:rPr>
              <a:t>Session Storage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5FE8B-DC8A-D9FC-E48E-F8C00CD4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BB401-AA8C-4EC5-0B19-ADEF749A5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Varsha Reddy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</a:rPr>
              <a:t>Kumbham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 -  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SignUp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, Login, Forgot password, Bookmark Events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Devika Boddu – Explore, Blogs, View Event, Email notification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Sindhura Bandaru - Admin, User Profile, Share Events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Sahithi Gaddam – Registered and Unregister Events, Calendar, Maps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</a:rPr>
              <a:t>Everyone contributed equally to implement frontend and backend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01580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88089-D8ED-18C9-FC78-A60733B2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B5D4-86B1-8C06-2BA6-B0ED8C7D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https://blog.logrocket.com/redoing-search-ui-with-react-context-and-refs/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https://fullcalendar.io/docs/react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https://maps-generator.com/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https://medium.com/@MichelePicozzi/create-a-share-social-icon-button-for-react-referencing-the-dom-element-f1157ceea373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1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7C13B6-AE65-3B2A-830D-33E46C4ED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59" y="1271016"/>
            <a:ext cx="7253727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2D13-AF02-9156-243E-96DFFB13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SIGnup </a:t>
            </a:r>
            <a:br>
              <a:rPr lang="en-US" sz="1700">
                <a:solidFill>
                  <a:srgbClr val="FFFFFF"/>
                </a:solidFill>
              </a:rPr>
            </a:br>
            <a:r>
              <a:rPr lang="en-US" sz="1700">
                <a:solidFill>
                  <a:srgbClr val="FFFFFF"/>
                </a:solidFill>
              </a:rPr>
              <a:t>screen</a:t>
            </a:r>
          </a:p>
        </p:txBody>
      </p:sp>
    </p:spTree>
    <p:extLst>
      <p:ext uri="{BB962C8B-B14F-4D97-AF65-F5344CB8AC3E}">
        <p14:creationId xmlns:p14="http://schemas.microsoft.com/office/powerpoint/2010/main" val="102696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32039D-2970-DE7E-1645-60F1AE03E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FD817-70F7-1CC2-B2DB-96F9B50B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Login screen</a:t>
            </a:r>
          </a:p>
        </p:txBody>
      </p:sp>
    </p:spTree>
    <p:extLst>
      <p:ext uri="{BB962C8B-B14F-4D97-AF65-F5344CB8AC3E}">
        <p14:creationId xmlns:p14="http://schemas.microsoft.com/office/powerpoint/2010/main" val="262630028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9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D8D8D8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Parcel</vt:lpstr>
      <vt:lpstr>NU EVENTS</vt:lpstr>
      <vt:lpstr>Purpose</vt:lpstr>
      <vt:lpstr>FeATUReS</vt:lpstr>
      <vt:lpstr>External API’s Implemented</vt:lpstr>
      <vt:lpstr>Tech Stack</vt:lpstr>
      <vt:lpstr>Contributions</vt:lpstr>
      <vt:lpstr>References</vt:lpstr>
      <vt:lpstr>SIGnup  screen</vt:lpstr>
      <vt:lpstr>Login screen</vt:lpstr>
      <vt:lpstr>USER PROfile</vt:lpstr>
      <vt:lpstr>EVENTS DASHBOARD</vt:lpstr>
      <vt:lpstr>Registered events</vt:lpstr>
      <vt:lpstr>View event</vt:lpstr>
      <vt:lpstr>VIEW MAP</vt:lpstr>
      <vt:lpstr>EVENT SHARING</vt:lpstr>
      <vt:lpstr>Interested Events</vt:lpstr>
      <vt:lpstr>calendar</vt:lpstr>
      <vt:lpstr>ADMIN PROFILE</vt:lpstr>
      <vt:lpstr>ADMIN PROFILE</vt:lpstr>
      <vt:lpstr>blogs</vt:lpstr>
      <vt:lpstr>LOGOUT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HUSKY EVENTS</dc:title>
  <dc:creator>Sindhura Bandaru</dc:creator>
  <cp:revision>195</cp:revision>
  <dcterms:created xsi:type="dcterms:W3CDTF">2022-12-07T19:03:19Z</dcterms:created>
  <dcterms:modified xsi:type="dcterms:W3CDTF">2022-12-08T16:05:39Z</dcterms:modified>
</cp:coreProperties>
</file>